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520" y="3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spc="-1">
                <a:latin typeface="Arial"/>
              </a:rPr>
              <a:t>Fai clic per modificare il formato delle note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spc="-1">
                <a:latin typeface="Times New Roman"/>
              </a:rPr>
              <a:t>&lt;intestazione&gt;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spc="-1">
                <a:latin typeface="Times New Roman"/>
              </a:rPr>
              <a:t>&lt;data/ora&gt;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spc="-1">
                <a:latin typeface="Times New Roman"/>
              </a:rPr>
              <a:t>&lt;piè di pagina&gt;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9B3869D-4F35-484F-8F65-72D91B972A9F}" type="slidenum">
              <a:rPr lang="it-IT" sz="1400" spc="-1">
                <a:latin typeface="Times New Roman"/>
              </a:r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5540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body"/>
          </p:nvPr>
        </p:nvSpPr>
        <p:spPr>
          <a:xfrm>
            <a:off x="709920" y="4861440"/>
            <a:ext cx="5679000" cy="460512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4021200" y="9721080"/>
            <a:ext cx="3075840" cy="51120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B42C7C67-029F-435E-BDA1-8BBF1DA2E6BA}" type="slidenum">
              <a:rPr lang="it-IT" sz="1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Immagine 34"/>
          <p:cNvPicPr/>
          <p:nvPr/>
        </p:nvPicPr>
        <p:blipFill>
          <a:blip/>
          <a:stretch/>
        </p:blipFill>
        <p:spPr>
          <a:xfrm>
            <a:off x="342720" y="2139480"/>
            <a:ext cx="6171840" cy="5302800"/>
          </a:xfrm>
          <a:prstGeom prst="rect">
            <a:avLst/>
          </a:prstGeom>
          <a:ln>
            <a:noFill/>
          </a:ln>
        </p:spPr>
      </p:pic>
      <p:pic>
        <p:nvPicPr>
          <p:cNvPr id="36" name="Immagine 35"/>
          <p:cNvPicPr/>
          <p:nvPr/>
        </p:nvPicPr>
        <p:blipFill>
          <a:blip/>
          <a:stretch/>
        </p:blipFill>
        <p:spPr>
          <a:xfrm>
            <a:off x="342720" y="2139480"/>
            <a:ext cx="6171840" cy="5302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it-IT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09/12/15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9ABBBA3-0006-4E58-B654-CCCD6A3C211A}" type="slidenum">
              <a:rPr lang="it-IT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3"/>
          <p:cNvSpPr/>
          <p:nvPr/>
        </p:nvSpPr>
        <p:spPr>
          <a:xfrm>
            <a:off x="578723" y="683568"/>
            <a:ext cx="5616672" cy="81547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it-IT" sz="2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it-IT" sz="1600" b="1" dirty="0" smtClean="0"/>
              <a:t>GAM GABELLE</a:t>
            </a:r>
          </a:p>
          <a:p>
            <a:pPr algn="ctr">
              <a:lnSpc>
                <a:spcPct val="100000"/>
              </a:lnSpc>
            </a:pPr>
            <a:endParaRPr lang="it-IT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TORNEO DI SCACCHI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 </a:t>
            </a:r>
            <a:endParaRPr lang="it-IT" dirty="0" smtClean="0"/>
          </a:p>
          <a:p>
            <a:endParaRPr lang="it-IT" sz="1200" dirty="0"/>
          </a:p>
          <a:p>
            <a:endParaRPr lang="it-IT" sz="1200" dirty="0" smtClean="0"/>
          </a:p>
          <a:p>
            <a:pPr algn="ctr"/>
            <a:r>
              <a:rPr lang="it-IT" sz="1200" dirty="0" smtClean="0">
                <a:solidFill>
                  <a:schemeClr val="accent6">
                    <a:lumMod val="75000"/>
                  </a:schemeClr>
                </a:solidFill>
              </a:rPr>
              <a:t>La Cooperativa </a:t>
            </a:r>
            <a:r>
              <a:rPr lang="it-IT" sz="1200" dirty="0" err="1" smtClean="0">
                <a:solidFill>
                  <a:schemeClr val="accent6">
                    <a:lumMod val="75000"/>
                  </a:schemeClr>
                </a:solidFill>
              </a:rPr>
              <a:t>Aldia</a:t>
            </a:r>
            <a:r>
              <a:rPr lang="it-IT" sz="1200" dirty="0" smtClean="0">
                <a:solidFill>
                  <a:schemeClr val="accent6">
                    <a:lumMod val="75000"/>
                  </a:schemeClr>
                </a:solidFill>
              </a:rPr>
              <a:t> in collaborazione con L’Associazione Amici per gli Scacchi organizzano:</a:t>
            </a:r>
          </a:p>
          <a:p>
            <a:endParaRPr lang="it-IT" sz="1200" dirty="0"/>
          </a:p>
          <a:p>
            <a:pPr algn="ctr"/>
            <a:r>
              <a:rPr lang="it-IT" sz="1400" b="1" dirty="0" smtClean="0">
                <a:solidFill>
                  <a:schemeClr val="accent6">
                    <a:lumMod val="75000"/>
                  </a:schemeClr>
                </a:solidFill>
              </a:rPr>
              <a:t>PRIMO TORNEO SEMILAMPO ALLE GABELLE</a:t>
            </a:r>
          </a:p>
          <a:p>
            <a:endParaRPr lang="it-IT" sz="1200" b="1" dirty="0" smtClean="0"/>
          </a:p>
          <a:p>
            <a:pPr algn="ctr"/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Il torneo è formato da 5 turni di 15 minuti a giocatore e si svolgerà </a:t>
            </a:r>
            <a:endParaRPr lang="it-IT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1200" b="1" dirty="0" smtClean="0">
                <a:solidFill>
                  <a:schemeClr val="accent6">
                    <a:lumMod val="75000"/>
                  </a:schemeClr>
                </a:solidFill>
              </a:rPr>
              <a:t>il </a:t>
            </a:r>
            <a:r>
              <a:rPr lang="it-IT" sz="1200" b="1" dirty="0">
                <a:solidFill>
                  <a:schemeClr val="accent6">
                    <a:lumMod val="75000"/>
                  </a:schemeClr>
                </a:solidFill>
              </a:rPr>
              <a:t>6 </a:t>
            </a:r>
            <a:r>
              <a:rPr lang="it-IT" sz="1200" b="1" dirty="0" smtClean="0">
                <a:solidFill>
                  <a:schemeClr val="accent6">
                    <a:lumMod val="75000"/>
                  </a:schemeClr>
                </a:solidFill>
              </a:rPr>
              <a:t>luglio 2016 presso il  CAM </a:t>
            </a:r>
            <a:r>
              <a:rPr lang="it-IT" sz="1200" b="1" dirty="0">
                <a:solidFill>
                  <a:schemeClr val="accent6">
                    <a:lumMod val="75000"/>
                  </a:schemeClr>
                </a:solidFill>
              </a:rPr>
              <a:t>Gabelle </a:t>
            </a:r>
            <a:endParaRPr lang="it-IT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6">
                    <a:lumMod val="75000"/>
                  </a:schemeClr>
                </a:solidFill>
              </a:rPr>
              <a:t>in Via San Marco ,45 </a:t>
            </a:r>
          </a:p>
          <a:p>
            <a:pPr algn="ctr"/>
            <a:r>
              <a:rPr lang="it-IT" sz="1200" dirty="0" smtClean="0">
                <a:solidFill>
                  <a:schemeClr val="accent6">
                    <a:lumMod val="75000"/>
                  </a:schemeClr>
                </a:solidFill>
              </a:rPr>
              <a:t>dalle 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15.00 alle 19.00 </a:t>
            </a:r>
            <a:br>
              <a:rPr lang="it-IT" sz="1200" dirty="0">
                <a:solidFill>
                  <a:schemeClr val="accent6">
                    <a:lumMod val="75000"/>
                  </a:schemeClr>
                </a:solidFill>
              </a:rPr>
            </a:br>
            <a:endParaRPr lang="it-IT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1200" dirty="0" smtClean="0"/>
              <a:t>È </a:t>
            </a:r>
            <a:r>
              <a:rPr lang="it-IT" sz="1200" dirty="0"/>
              <a:t>previsto un premio per il vincitore: </a:t>
            </a:r>
          </a:p>
          <a:p>
            <a:pPr algn="ctr"/>
            <a:r>
              <a:rPr lang="it-IT" sz="1200" dirty="0"/>
              <a:t>un buono per una pizza e una bibita per due persone </a:t>
            </a:r>
            <a:endParaRPr lang="it-IT" sz="1200" dirty="0" smtClean="0"/>
          </a:p>
          <a:p>
            <a:pPr algn="ctr"/>
            <a:r>
              <a:rPr lang="it-IT" sz="1200" dirty="0" smtClean="0"/>
              <a:t>da </a:t>
            </a:r>
            <a:r>
              <a:rPr lang="it-IT" sz="1200" dirty="0"/>
              <a:t>consumarsi in una pizzeria della zona. </a:t>
            </a:r>
            <a:endParaRPr lang="it-IT" sz="1200" dirty="0" smtClean="0"/>
          </a:p>
          <a:p>
            <a:endParaRPr lang="it-IT" sz="1200" dirty="0"/>
          </a:p>
          <a:p>
            <a:r>
              <a:rPr lang="it-IT" sz="1200" dirty="0" smtClean="0"/>
              <a:t>E</a:t>
            </a:r>
            <a:r>
              <a:rPr lang="it-IT" sz="1200" dirty="0"/>
              <a:t>‘ possibile iscriversi chiamando lo 0288448742 </a:t>
            </a:r>
            <a:r>
              <a:rPr lang="it-IT" sz="1200" dirty="0" smtClean="0"/>
              <a:t> nei </a:t>
            </a:r>
            <a:r>
              <a:rPr lang="it-IT" sz="1200" dirty="0"/>
              <a:t>seguenti orari: </a:t>
            </a:r>
          </a:p>
          <a:p>
            <a:r>
              <a:rPr lang="it-IT" sz="1200" dirty="0"/>
              <a:t>Lunedì e mercoledì - dalle 15.00 alle 20.00 </a:t>
            </a:r>
          </a:p>
          <a:p>
            <a:r>
              <a:rPr lang="it-IT" sz="1200" dirty="0"/>
              <a:t>Martedì - dalle 10.00 alle 12.00 e dalle 17.00 alle 20.00 </a:t>
            </a:r>
          </a:p>
          <a:p>
            <a:r>
              <a:rPr lang="it-IT" sz="1200" dirty="0"/>
              <a:t>Giovedì - dalle 10.00 alle 13.00 e dalle 14.00 alle 16.00 </a:t>
            </a:r>
          </a:p>
          <a:p>
            <a:r>
              <a:rPr lang="it-IT" sz="1200" dirty="0"/>
              <a:t>Venerdì - dalle 10.00 alle 15.00 </a:t>
            </a:r>
          </a:p>
          <a:p>
            <a:pPr algn="ctr"/>
            <a:endParaRPr lang="it-IT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6">
                    <a:lumMod val="75000"/>
                  </a:schemeClr>
                </a:solidFill>
              </a:rPr>
              <a:t>Appassionati </a:t>
            </a:r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di scacchi vi aspettiamo!!! </a:t>
            </a:r>
          </a:p>
          <a:p>
            <a:endParaRPr lang="it-IT" sz="1200" b="1" dirty="0" smtClean="0"/>
          </a:p>
          <a:p>
            <a:endParaRPr lang="it-IT" sz="1200" b="1" dirty="0"/>
          </a:p>
          <a:p>
            <a:endParaRPr lang="it-IT" sz="1200" b="1" dirty="0" smtClean="0"/>
          </a:p>
          <a:p>
            <a:endParaRPr lang="it-IT" sz="1200" b="1" dirty="0"/>
          </a:p>
          <a:p>
            <a:endParaRPr lang="it-IT" sz="1200" b="1" dirty="0" smtClean="0"/>
          </a:p>
          <a:p>
            <a:endParaRPr lang="it-IT" sz="1200" b="1" dirty="0"/>
          </a:p>
          <a:p>
            <a:endParaRPr lang="it-IT" sz="1200" b="1" dirty="0" smtClean="0"/>
          </a:p>
          <a:p>
            <a:endParaRPr lang="it-IT" sz="1200" dirty="0"/>
          </a:p>
          <a:p>
            <a:endParaRPr lang="it-IT" sz="1200" dirty="0" smtClean="0"/>
          </a:p>
          <a:p>
            <a:endParaRPr lang="it-IT" sz="1200" dirty="0"/>
          </a:p>
          <a:p>
            <a:endParaRPr lang="it-IT" sz="1200" dirty="0" smtClean="0"/>
          </a:p>
          <a:p>
            <a:endParaRPr lang="it-IT" sz="1200" dirty="0"/>
          </a:p>
          <a:p>
            <a:endParaRPr lang="it-IT" sz="1200" dirty="0" smtClean="0"/>
          </a:p>
          <a:p>
            <a:endParaRPr lang="it-IT" sz="1200" dirty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/>
          </a:p>
          <a:p>
            <a:endParaRPr lang="it-IT" sz="1200" dirty="0" smtClean="0"/>
          </a:p>
          <a:p>
            <a:r>
              <a:rPr lang="it-IT" b="1" dirty="0"/>
              <a:t>  </a:t>
            </a:r>
            <a:endParaRPr lang="it-IT" dirty="0"/>
          </a:p>
          <a:p>
            <a:pPr algn="ctr">
              <a:lnSpc>
                <a:spcPct val="100000"/>
              </a:lnSpc>
            </a:pPr>
            <a:endParaRPr sz="1100" dirty="0"/>
          </a:p>
          <a:p>
            <a:pPr algn="ctr"/>
            <a:endParaRPr sz="1100" dirty="0"/>
          </a:p>
          <a:p>
            <a:pPr algn="ctr">
              <a:lnSpc>
                <a:spcPct val="100000"/>
              </a:lnSpc>
            </a:pPr>
            <a:r>
              <a:rPr lang="it-IT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sz="1100" dirty="0"/>
          </a:p>
          <a:p>
            <a:pPr>
              <a:lnSpc>
                <a:spcPct val="100000"/>
              </a:lnSpc>
            </a:pPr>
            <a:r>
              <a:rPr lang="it-IT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dirty="0"/>
          </a:p>
        </p:txBody>
      </p:sp>
      <p:sp>
        <p:nvSpPr>
          <p:cNvPr id="43" name="CustomShape 2"/>
          <p:cNvSpPr/>
          <p:nvPr/>
        </p:nvSpPr>
        <p:spPr>
          <a:xfrm>
            <a:off x="185400" y="8838360"/>
            <a:ext cx="6552360" cy="242640"/>
          </a:xfrm>
          <a:prstGeom prst="rect">
            <a:avLst/>
          </a:prstGeom>
          <a:solidFill>
            <a:srgbClr val="C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www.comune.milano.it/zona1</a:t>
            </a:r>
            <a:endParaRPr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42" y="323528"/>
            <a:ext cx="6668958" cy="792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939" y="8292455"/>
            <a:ext cx="2667002" cy="49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940" y="2123728"/>
            <a:ext cx="2184986" cy="163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4</Words>
  <Application>Microsoft Office PowerPoint</Application>
  <PresentationFormat>Presentazione su schermo (4:3)</PresentationFormat>
  <Paragraphs>58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 Buggea</dc:creator>
  <cp:lastModifiedBy>Valeria Tanzarella</cp:lastModifiedBy>
  <cp:revision>162</cp:revision>
  <cp:lastPrinted>2015-11-26T08:49:00Z</cp:lastPrinted>
  <dcterms:created xsi:type="dcterms:W3CDTF">2014-11-06T09:37:43Z</dcterms:created>
  <dcterms:modified xsi:type="dcterms:W3CDTF">2016-06-30T10:34:26Z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